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103" d="100"/>
          <a:sy n="103" d="100"/>
        </p:scale>
        <p:origin x="-1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E77B3-ABFE-41F9-A9E7-F4F19DD33DA4}" type="datetimeFigureOut">
              <a:rPr lang="ru-RU" smtClean="0"/>
              <a:pPr/>
              <a:t>27.09.2012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E8021-CD3B-434D-91B6-18272547D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6D0C35C-2F63-4F18-B959-F65237749C59}" type="datetime1">
              <a:rPr lang="ru-RU" smtClean="0"/>
              <a:pPr/>
              <a:t>27.09.2012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F7A0F65-7E8E-401A-8189-14CA621A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3759C-7388-4B22-9E80-A2061ED64CBB}" type="datetime1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F65-7E8E-401A-8189-14CA621A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FD7D-DD92-4737-85BC-C8548CA55B85}" type="datetime1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F65-7E8E-401A-8189-14CA621A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DC2B-1FBA-4BAF-B55D-5D22C6316FFC}" type="datetime1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F65-7E8E-401A-8189-14CA621A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D06F-64B6-467E-B1D3-C1436A48C5E2}" type="datetime1">
              <a:rPr lang="ru-RU" smtClean="0"/>
              <a:pPr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F65-7E8E-401A-8189-14CA621A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8800-EC2F-44D7-BC87-47F81DB5696E}" type="datetime1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F65-7E8E-401A-8189-14CA621A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6073F0-8CB8-43E1-8DF4-22C81A966318}" type="datetime1">
              <a:rPr lang="ru-RU" smtClean="0"/>
              <a:pPr/>
              <a:t>27.09.2012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7A0F65-7E8E-401A-8189-14CA621AC3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6752CC9-F347-452E-BBE8-AA08901352F0}" type="datetime1">
              <a:rPr lang="ru-RU" smtClean="0"/>
              <a:pPr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F7A0F65-7E8E-401A-8189-14CA621A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0101-FD8D-48AF-9AF3-75B1DBEFDE19}" type="datetime1">
              <a:rPr lang="ru-RU" smtClean="0"/>
              <a:pPr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F65-7E8E-401A-8189-14CA621A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BD0E-A471-423E-9317-C549F591A0A7}" type="datetime1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F65-7E8E-401A-8189-14CA621A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3F82-E2B8-473B-B051-000A9719F41F}" type="datetime1">
              <a:rPr lang="ru-RU" smtClean="0"/>
              <a:pPr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F65-7E8E-401A-8189-14CA621A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B40233F-5DD2-43E6-9FE8-926150918873}" type="datetime1">
              <a:rPr lang="ru-RU" smtClean="0"/>
              <a:pPr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F7A0F65-7E8E-401A-8189-14CA621A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7000">
    <p:wipe dir="r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8;&#1088;&#1080;&#1085;&#1072;\&#1052;&#1086;&#1080;%20&#1076;&#1086;&#1082;&#1091;&#1084;&#1077;&#1085;&#1090;&#1099;\&#1047;&#1072;&#1075;&#1088;&#1091;&#1079;&#1082;&#1080;\EU%20Short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U Sho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European Day of Languages</a:t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(September,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)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764704"/>
            <a:ext cx="33923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European Day of Languages is </a:t>
            </a:r>
            <a: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22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September, as proclaimed by the Council of Europe on </a:t>
            </a:r>
            <a: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2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2001, at the end of the European Year of Languages (2001), which had been jointly </a:t>
            </a:r>
            <a: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 </a:t>
            </a:r>
            <a:r>
              <a:rPr 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Council of Europe and the European </a:t>
            </a:r>
            <a: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</a:t>
            </a:r>
            <a:r>
              <a:rPr 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aim is to encourage language learning across </a:t>
            </a:r>
            <a:r>
              <a:rPr 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Europe.</a:t>
            </a:r>
            <a:endParaRPr lang="ru-RU" sz="2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Image-Languages-Euro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5028597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F65-7E8E-401A-8189-14CA621AC3E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advClick="0" advTm="9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2643206" cy="1571636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Objectives 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571612"/>
            <a:ext cx="52938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general objectives of the European Day of Languages are to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public to the importance of language learning and diversify the range of languages learned in order to increase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multilingualism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intercultural understanding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promote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rich linguistic and cultural diversity of Europe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encourage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lifelong language learning in and out of school.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F65-7E8E-401A-8189-14CA621AC3E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 descr="european-languages-284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500174"/>
            <a:ext cx="3286148" cy="3471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Languages of Europe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5643578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about 225 indigenous languages in Europe. Most of the European languages are of Indo-European origin.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585px-Knowledge_of_English_EU_map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762820" cy="3852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585px-Knowledge_of_French_EU_map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285860"/>
            <a:ext cx="3767490" cy="3857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F65-7E8E-401A-8189-14CA621AC3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929198"/>
            <a:ext cx="8392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Indo-European language family is divided into a number of branches, including Romance, Germanic, Baltic, Slavic, Albanian and Greek.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Rectified_Languages_of_Europe_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4889183" cy="3995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F65-7E8E-401A-8189-14CA621AC3E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6781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is currently the most popular foreign language in Europe, followed by German, French, Italian, Russian and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</a:t>
            </a:r>
            <a:endParaRPr lang="en-US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800px-Flag_of_the_United_Kingdom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4238628" cy="2119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800px-Flag_of_Malt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928934"/>
            <a:ext cx="3571900" cy="2379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457200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smallest languages in Europe is Maltese (the national language of Malta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F65-7E8E-401A-8189-14CA621AC3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0F65-7E8E-401A-8189-14CA621AC3E9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Рисунок 2" descr="800px-Flag_of_Europ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785794"/>
            <a:ext cx="5238760" cy="349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71670" y="4786322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you!</a:t>
            </a:r>
            <a:endParaRPr lang="ru-RU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197</TotalTime>
  <Words>217</Words>
  <Application>Microsoft Office PowerPoint</Application>
  <PresentationFormat>Экран (4:3)</PresentationFormat>
  <Paragraphs>22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European Day of Languages (September, 26)</vt:lpstr>
      <vt:lpstr>Слайд 2</vt:lpstr>
      <vt:lpstr>Objectives : </vt:lpstr>
      <vt:lpstr>Languages of Europe </vt:lpstr>
      <vt:lpstr>Слайд 5</vt:lpstr>
      <vt:lpstr>Слайд 6</vt:lpstr>
      <vt:lpstr>Слайд 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Day of Languages (September, 26)</dc:title>
  <dc:creator>Valued Acer Customer</dc:creator>
  <cp:lastModifiedBy>Учитель</cp:lastModifiedBy>
  <cp:revision>24</cp:revision>
  <dcterms:created xsi:type="dcterms:W3CDTF">2012-09-25T13:24:25Z</dcterms:created>
  <dcterms:modified xsi:type="dcterms:W3CDTF">2012-09-27T12:36:01Z</dcterms:modified>
</cp:coreProperties>
</file>